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digitalmarketingtrust.com/" TargetMode="External"/><Relationship Id="rId3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91285"/>
            <a:ext cx="345884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 i="1">
                <a:latin typeface="Calibri"/>
                <a:cs typeface="Calibri"/>
              </a:rPr>
              <a:t>Content</a:t>
            </a:r>
            <a:r>
              <a:rPr dirty="0" sz="1800" spc="-45" b="1" i="1">
                <a:latin typeface="Calibri"/>
                <a:cs typeface="Calibri"/>
              </a:rPr>
              <a:t> </a:t>
            </a:r>
            <a:r>
              <a:rPr dirty="0" sz="1800" b="1" i="1">
                <a:latin typeface="Calibri"/>
                <a:cs typeface="Calibri"/>
              </a:rPr>
              <a:t>Writing</a:t>
            </a:r>
            <a:r>
              <a:rPr dirty="0" sz="1800" spc="-45" b="1" i="1">
                <a:latin typeface="Calibri"/>
                <a:cs typeface="Calibri"/>
              </a:rPr>
              <a:t> </a:t>
            </a:r>
            <a:r>
              <a:rPr dirty="0" sz="1800" b="1" i="1">
                <a:latin typeface="Calibri"/>
                <a:cs typeface="Calibri"/>
              </a:rPr>
              <a:t>Services</a:t>
            </a:r>
            <a:r>
              <a:rPr dirty="0" sz="1800" spc="-45" b="1" i="1">
                <a:latin typeface="Calibri"/>
                <a:cs typeface="Calibri"/>
              </a:rPr>
              <a:t> </a:t>
            </a:r>
            <a:r>
              <a:rPr dirty="0" sz="1800" b="1" i="1">
                <a:latin typeface="Calibri"/>
                <a:cs typeface="Calibri"/>
              </a:rPr>
              <a:t>in</a:t>
            </a:r>
            <a:r>
              <a:rPr dirty="0" sz="1800" spc="-50" b="1" i="1">
                <a:latin typeface="Calibri"/>
                <a:cs typeface="Calibri"/>
              </a:rPr>
              <a:t> </a:t>
            </a:r>
            <a:r>
              <a:rPr dirty="0" sz="1800" spc="-10" b="1" i="1">
                <a:latin typeface="Calibri"/>
                <a:cs typeface="Calibri"/>
              </a:rPr>
              <a:t>Pakistan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1581658"/>
            <a:ext cx="5871845" cy="3012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 i="1">
                <a:latin typeface="Calibri"/>
                <a:cs typeface="Calibri"/>
              </a:rPr>
              <a:t>Complete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your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academic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research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papers,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essays,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and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term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papers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in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</a:t>
            </a:r>
            <a:r>
              <a:rPr dirty="0" sz="1100" spc="-10" b="1" i="1">
                <a:latin typeface="Calibri"/>
                <a:cs typeface="Calibri"/>
              </a:rPr>
              <a:t> simple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and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efficient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spc="-20" b="1" i="1">
                <a:latin typeface="Calibri"/>
                <a:cs typeface="Calibri"/>
              </a:rPr>
              <a:t>way.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09500"/>
              </a:lnSpc>
            </a:pPr>
            <a:r>
              <a:rPr dirty="0" sz="1100" b="1" i="1">
                <a:latin typeface="Calibri"/>
                <a:cs typeface="Calibri"/>
              </a:rPr>
              <a:t>Personal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Writer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can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complete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your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English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academic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writing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tasks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according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to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your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requirements, </a:t>
            </a:r>
            <a:r>
              <a:rPr dirty="0" sz="1100" b="1" i="1">
                <a:latin typeface="Calibri"/>
                <a:cs typeface="Calibri"/>
              </a:rPr>
              <a:t>such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as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research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papers,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essays,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dissertations,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term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papers,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reviews,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and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reports,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guaranteeing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spc="-20" b="1" i="1">
                <a:latin typeface="Calibri"/>
                <a:cs typeface="Calibri"/>
              </a:rPr>
              <a:t>100% </a:t>
            </a:r>
            <a:r>
              <a:rPr dirty="0" sz="1100" spc="-10" b="1" i="1">
                <a:latin typeface="Calibri"/>
                <a:cs typeface="Calibri"/>
              </a:rPr>
              <a:t>originality.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1100">
              <a:latin typeface="Calibri"/>
              <a:cs typeface="Calibri"/>
            </a:endParaRPr>
          </a:p>
          <a:p>
            <a:pPr marL="12700" marR="149225">
              <a:lnSpc>
                <a:spcPct val="110000"/>
              </a:lnSpc>
            </a:pPr>
            <a:r>
              <a:rPr dirty="0" sz="1100" b="1" i="1">
                <a:latin typeface="Calibri"/>
                <a:cs typeface="Calibri"/>
              </a:rPr>
              <a:t>If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you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are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studying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at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specialized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foreign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language</a:t>
            </a:r>
            <a:r>
              <a:rPr dirty="0" sz="1100" spc="-3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institution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and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have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difficulty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expressing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spc="-20" b="1" i="1">
                <a:latin typeface="Calibri"/>
                <a:cs typeface="Calibri"/>
              </a:rPr>
              <a:t>your </a:t>
            </a:r>
            <a:r>
              <a:rPr dirty="0" sz="1100" b="1" i="1">
                <a:latin typeface="Calibri"/>
                <a:cs typeface="Calibri"/>
              </a:rPr>
              <a:t>thoughts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and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research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in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English,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u="sng" sz="1100" b="1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then</a:t>
            </a:r>
            <a:r>
              <a:rPr dirty="0" u="sng" sz="1100" spc="-15" b="1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b="1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this</a:t>
            </a:r>
            <a:r>
              <a:rPr dirty="0" u="sng" sz="1100" spc="-15" b="1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b="1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service</a:t>
            </a:r>
            <a:r>
              <a:rPr dirty="0" u="sng" sz="1100" spc="-30" b="1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b="1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is</a:t>
            </a:r>
            <a:r>
              <a:rPr dirty="0" u="sng" sz="1100" spc="-15" b="1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b="1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for</a:t>
            </a:r>
            <a:r>
              <a:rPr dirty="0" u="sng" sz="1100" spc="-25" b="1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spc="-20" b="1" i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you</a:t>
            </a:r>
            <a:r>
              <a:rPr dirty="0" sz="1100" spc="-20" b="1" i="1">
                <a:latin typeface="Calibri"/>
                <a:cs typeface="Calibri"/>
                <a:hlinkClick r:id="rId2"/>
              </a:rPr>
              <a:t>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1100">
              <a:latin typeface="Calibri"/>
              <a:cs typeface="Calibri"/>
            </a:endParaRPr>
          </a:p>
          <a:p>
            <a:pPr marL="12700" marR="173990">
              <a:lnSpc>
                <a:spcPct val="110000"/>
              </a:lnSpc>
            </a:pPr>
            <a:r>
              <a:rPr dirty="0" sz="1100" b="1" i="1">
                <a:latin typeface="Calibri"/>
                <a:cs typeface="Calibri"/>
              </a:rPr>
              <a:t>We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have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team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of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professional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writers,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each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with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expertise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in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disciplines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and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fields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such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spc="-25" b="1" i="1">
                <a:latin typeface="Calibri"/>
                <a:cs typeface="Calibri"/>
              </a:rPr>
              <a:t>as </a:t>
            </a:r>
            <a:r>
              <a:rPr dirty="0" sz="1100" b="1" i="1">
                <a:latin typeface="Calibri"/>
                <a:cs typeface="Calibri"/>
              </a:rPr>
              <a:t>economics,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management,</a:t>
            </a:r>
            <a:r>
              <a:rPr dirty="0" sz="1100" spc="-3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marketing,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sociology,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literature,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psychology,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philosophy,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environmental </a:t>
            </a:r>
            <a:r>
              <a:rPr dirty="0" sz="1100" b="1" i="1">
                <a:latin typeface="Calibri"/>
                <a:cs typeface="Calibri"/>
              </a:rPr>
              <a:t>science,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business,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art,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education,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information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systems, </a:t>
            </a:r>
            <a:r>
              <a:rPr dirty="0" sz="1100" b="1" i="1">
                <a:latin typeface="Calibri"/>
                <a:cs typeface="Calibri"/>
              </a:rPr>
              <a:t>global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culture,</a:t>
            </a:r>
            <a:r>
              <a:rPr dirty="0" sz="1100" spc="-10" b="1" i="1">
                <a:latin typeface="Calibri"/>
                <a:cs typeface="Calibri"/>
              </a:rPr>
              <a:t> communication,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biology, </a:t>
            </a:r>
            <a:r>
              <a:rPr dirty="0" sz="1100" b="1" i="1">
                <a:latin typeface="Calibri"/>
                <a:cs typeface="Calibri"/>
              </a:rPr>
              <a:t>technology,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and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nursing.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7744243"/>
            <a:ext cx="5957570" cy="127825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100" spc="-10" b="1" i="1">
                <a:latin typeface="Calibri"/>
                <a:cs typeface="Calibri"/>
              </a:rPr>
              <a:t>$12.80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/page</a:t>
            </a:r>
            <a:r>
              <a:rPr dirty="0" sz="1150" spc="-10">
                <a:latin typeface="Segoe UI Symbol"/>
                <a:cs typeface="Segoe UI Symbol"/>
              </a:rPr>
              <a:t>⚑</a:t>
            </a:r>
            <a:endParaRPr sz="1150">
              <a:latin typeface="Segoe UI Symbol"/>
              <a:cs typeface="Segoe UI Symbol"/>
            </a:endParaRPr>
          </a:p>
          <a:p>
            <a:pPr marL="12700" marR="5080">
              <a:lnSpc>
                <a:spcPct val="110000"/>
              </a:lnSpc>
              <a:spcBef>
                <a:spcPts val="795"/>
              </a:spcBef>
            </a:pPr>
            <a:r>
              <a:rPr dirty="0" sz="1100" b="1" i="1">
                <a:latin typeface="Calibri"/>
                <a:cs typeface="Calibri"/>
              </a:rPr>
              <a:t>Submit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your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academic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order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now!</a:t>
            </a:r>
            <a:r>
              <a:rPr dirty="0" sz="1100" spc="-10" b="1" i="1">
                <a:latin typeface="Calibri"/>
                <a:cs typeface="Calibri"/>
              </a:rPr>
              <a:t> First-</a:t>
            </a:r>
            <a:r>
              <a:rPr dirty="0" sz="1100" b="1" i="1">
                <a:latin typeface="Calibri"/>
                <a:cs typeface="Calibri"/>
              </a:rPr>
              <a:t>time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users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can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place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orders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anonymously;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only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the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username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spc="-25" b="1" i="1">
                <a:latin typeface="Calibri"/>
                <a:cs typeface="Calibri"/>
              </a:rPr>
              <a:t>is </a:t>
            </a:r>
            <a:r>
              <a:rPr dirty="0" sz="1100" b="1" i="1">
                <a:latin typeface="Calibri"/>
                <a:cs typeface="Calibri"/>
              </a:rPr>
              <a:t>required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(e.g.,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johndoe84).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85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50" spc="-45">
                <a:latin typeface="Segoe UI Symbol"/>
                <a:cs typeface="Segoe UI Symbol"/>
              </a:rPr>
              <a:t>⚑</a:t>
            </a:r>
            <a:r>
              <a:rPr dirty="0" sz="1250" spc="-70">
                <a:latin typeface="Segoe UI Symbol"/>
                <a:cs typeface="Segoe UI Symbol"/>
              </a:rPr>
              <a:t> </a:t>
            </a:r>
            <a:r>
              <a:rPr dirty="0" sz="1200" b="1" i="1">
                <a:latin typeface="Calibri"/>
                <a:cs typeface="Calibri"/>
              </a:rPr>
              <a:t>Academic</a:t>
            </a:r>
            <a:r>
              <a:rPr dirty="0" sz="1200" spc="-4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and</a:t>
            </a:r>
            <a:r>
              <a:rPr dirty="0" sz="1200" spc="-10" b="1" i="1">
                <a:latin typeface="Calibri"/>
                <a:cs typeface="Calibri"/>
              </a:rPr>
              <a:t> Business</a:t>
            </a:r>
            <a:r>
              <a:rPr dirty="0" sz="1200" spc="-25" b="1" i="1">
                <a:latin typeface="Calibri"/>
                <a:cs typeface="Calibri"/>
              </a:rPr>
              <a:t> </a:t>
            </a:r>
            <a:r>
              <a:rPr dirty="0" sz="1200" spc="-10" b="1" i="1">
                <a:latin typeface="Calibri"/>
                <a:cs typeface="Calibri"/>
              </a:rPr>
              <a:t>Orders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5" name="object 5">
            <a:hlinkClick r:id="rId2"/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28925" y="4706365"/>
            <a:ext cx="2110740" cy="26384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92810"/>
            <a:ext cx="5964555" cy="74460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 i="1">
                <a:latin typeface="Calibri"/>
                <a:cs typeface="Calibri"/>
              </a:rPr>
              <a:t>See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price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list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for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details.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19"/>
              </a:spcBef>
            </a:pPr>
            <a:r>
              <a:rPr dirty="0" sz="1200" b="1" i="1">
                <a:latin typeface="Calibri"/>
                <a:cs typeface="Calibri"/>
              </a:rPr>
              <a:t>Customer</a:t>
            </a:r>
            <a:r>
              <a:rPr dirty="0" sz="1200" spc="-65" b="1" i="1">
                <a:latin typeface="Calibri"/>
                <a:cs typeface="Calibri"/>
              </a:rPr>
              <a:t> </a:t>
            </a:r>
            <a:r>
              <a:rPr dirty="0" sz="1200" spc="-10" b="1" i="1">
                <a:latin typeface="Calibri"/>
                <a:cs typeface="Calibri"/>
              </a:rPr>
              <a:t>Reviews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200">
              <a:latin typeface="Calibri"/>
              <a:cs typeface="Calibri"/>
            </a:endParaRPr>
          </a:p>
          <a:p>
            <a:pPr marL="12700" marR="5080">
              <a:lnSpc>
                <a:spcPct val="109800"/>
              </a:lnSpc>
            </a:pPr>
            <a:r>
              <a:rPr dirty="0" sz="1100" b="1" i="1">
                <a:latin typeface="Calibri"/>
                <a:cs typeface="Calibri"/>
              </a:rPr>
              <a:t>You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guys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are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fantastic!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Excellent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customer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service!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This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is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the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first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time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in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long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time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that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</a:t>
            </a:r>
            <a:r>
              <a:rPr dirty="0" sz="1100" spc="-20" b="1" i="1">
                <a:latin typeface="Calibri"/>
                <a:cs typeface="Calibri"/>
              </a:rPr>
              <a:t> have </a:t>
            </a:r>
            <a:r>
              <a:rPr dirty="0" sz="1100" b="1" i="1">
                <a:latin typeface="Calibri"/>
                <a:cs typeface="Calibri"/>
              </a:rPr>
              <a:t>encountered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such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excellent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and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prompt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customer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service.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will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definitely continue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to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choose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you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in</a:t>
            </a:r>
            <a:r>
              <a:rPr dirty="0" sz="1100" spc="-25" b="1" i="1">
                <a:latin typeface="Calibri"/>
                <a:cs typeface="Calibri"/>
              </a:rPr>
              <a:t> the </a:t>
            </a:r>
            <a:r>
              <a:rPr dirty="0" sz="1100" b="1" i="1">
                <a:latin typeface="Calibri"/>
                <a:cs typeface="Calibri"/>
              </a:rPr>
              <a:t>future.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used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another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company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before,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and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have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to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say,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while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their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work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was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done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quite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well,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spc="-50" b="1" i="1">
                <a:latin typeface="Calibri"/>
                <a:cs typeface="Calibri"/>
              </a:rPr>
              <a:t>I</a:t>
            </a:r>
            <a:r>
              <a:rPr dirty="0" sz="1100" b="1" i="1">
                <a:latin typeface="Calibri"/>
                <a:cs typeface="Calibri"/>
              </a:rPr>
              <a:t> received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it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18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hours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late,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and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their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customer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service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was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the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worst!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Thank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you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for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your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help.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Thanks </a:t>
            </a:r>
            <a:r>
              <a:rPr dirty="0" sz="1100" b="1" i="1">
                <a:latin typeface="Calibri"/>
                <a:cs typeface="Calibri"/>
              </a:rPr>
              <a:t>again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to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my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friend,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you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guys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are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reliable.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35"/>
              </a:spcBef>
            </a:pPr>
            <a:r>
              <a:rPr dirty="0" sz="1100" b="1" i="1">
                <a:latin typeface="Calibri"/>
                <a:cs typeface="Calibri"/>
              </a:rPr>
              <a:t>10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Reasons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to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Entrust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Your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Writing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to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Experts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25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b="1" i="1">
                <a:latin typeface="Calibri"/>
                <a:cs typeface="Calibri"/>
              </a:rPr>
              <a:t>99.9%</a:t>
            </a:r>
            <a:r>
              <a:rPr dirty="0" sz="1200" spc="-2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of</a:t>
            </a:r>
            <a:r>
              <a:rPr dirty="0" sz="1200" spc="-2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our</a:t>
            </a:r>
            <a:r>
              <a:rPr dirty="0" sz="1200" spc="-20" b="1" i="1">
                <a:latin typeface="Calibri"/>
                <a:cs typeface="Calibri"/>
              </a:rPr>
              <a:t> </a:t>
            </a:r>
            <a:r>
              <a:rPr dirty="0" sz="1200" spc="-10" b="1" i="1">
                <a:latin typeface="Calibri"/>
                <a:cs typeface="Calibri"/>
              </a:rPr>
              <a:t>clients</a:t>
            </a:r>
            <a:r>
              <a:rPr dirty="0" sz="1200" spc="-1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are</a:t>
            </a:r>
            <a:r>
              <a:rPr dirty="0" sz="1200" spc="-25" b="1" i="1">
                <a:latin typeface="Calibri"/>
                <a:cs typeface="Calibri"/>
              </a:rPr>
              <a:t> </a:t>
            </a:r>
            <a:r>
              <a:rPr dirty="0" sz="1200" spc="-10" b="1" i="1">
                <a:latin typeface="Calibri"/>
                <a:cs typeface="Calibri"/>
              </a:rPr>
              <a:t>satisfied.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40"/>
              </a:spcBef>
            </a:pPr>
            <a:r>
              <a:rPr dirty="0" sz="1100" b="1" i="1">
                <a:latin typeface="Calibri"/>
                <a:cs typeface="Calibri"/>
              </a:rPr>
              <a:t>All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writers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and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editors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are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thoroughly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verified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and</a:t>
            </a:r>
            <a:r>
              <a:rPr dirty="0" sz="1100" spc="-10" b="1" i="1">
                <a:latin typeface="Calibri"/>
                <a:cs typeface="Calibri"/>
              </a:rPr>
              <a:t> tested.</a:t>
            </a:r>
            <a:endParaRPr sz="1100">
              <a:latin typeface="Calibri"/>
              <a:cs typeface="Calibri"/>
            </a:endParaRPr>
          </a:p>
          <a:p>
            <a:pPr marL="12700" marR="631825">
              <a:lnSpc>
                <a:spcPts val="2260"/>
              </a:lnSpc>
              <a:spcBef>
                <a:spcPts val="215"/>
              </a:spcBef>
            </a:pPr>
            <a:r>
              <a:rPr dirty="0" sz="1100" b="1" i="1">
                <a:latin typeface="Calibri"/>
                <a:cs typeface="Calibri"/>
              </a:rPr>
              <a:t>You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can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choose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your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own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writer;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or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our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intelligent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system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will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select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the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best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match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for</a:t>
            </a:r>
            <a:r>
              <a:rPr dirty="0" sz="1100" spc="-20" b="1" i="1">
                <a:latin typeface="Calibri"/>
                <a:cs typeface="Calibri"/>
              </a:rPr>
              <a:t> you. </a:t>
            </a:r>
            <a:r>
              <a:rPr dirty="0" sz="1100" b="1" i="1">
                <a:latin typeface="Calibri"/>
                <a:cs typeface="Calibri"/>
              </a:rPr>
              <a:t>We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encourage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you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to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communicate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directly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with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your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writer.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dirty="0" sz="1100" b="1" i="1">
                <a:latin typeface="Calibri"/>
                <a:cs typeface="Calibri"/>
              </a:rPr>
              <a:t>You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can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have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complete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control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over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order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execution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through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multi-</a:t>
            </a:r>
            <a:r>
              <a:rPr dirty="0" sz="1100" b="1" i="1">
                <a:latin typeface="Calibri"/>
                <a:cs typeface="Calibri"/>
              </a:rPr>
              <a:t>functional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interface.</a:t>
            </a:r>
            <a:endParaRPr sz="1100">
              <a:latin typeface="Calibri"/>
              <a:cs typeface="Calibri"/>
            </a:endParaRPr>
          </a:p>
          <a:p>
            <a:pPr marL="12700" marR="2955925">
              <a:lnSpc>
                <a:spcPct val="170200"/>
              </a:lnSpc>
              <a:spcBef>
                <a:spcPts val="10"/>
              </a:spcBef>
            </a:pPr>
            <a:r>
              <a:rPr dirty="0" sz="1100" b="1" i="1">
                <a:latin typeface="Calibri"/>
                <a:cs typeface="Calibri"/>
              </a:rPr>
              <a:t>You can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add</a:t>
            </a:r>
            <a:r>
              <a:rPr dirty="0" sz="1100" spc="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more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details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to</a:t>
            </a:r>
            <a:r>
              <a:rPr dirty="0" sz="1100" spc="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your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order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at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any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time. </a:t>
            </a:r>
            <a:r>
              <a:rPr dirty="0" sz="1100" b="1" i="1">
                <a:latin typeface="Calibri"/>
                <a:cs typeface="Calibri"/>
              </a:rPr>
              <a:t>Your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order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undergoes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multi-</a:t>
            </a:r>
            <a:r>
              <a:rPr dirty="0" sz="1100" b="1" i="1">
                <a:latin typeface="Calibri"/>
                <a:cs typeface="Calibri"/>
              </a:rPr>
              <a:t>level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review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process.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00" b="1" i="1">
                <a:latin typeface="Calibri"/>
                <a:cs typeface="Calibri"/>
              </a:rPr>
              <a:t>You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can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request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unlimited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free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draft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revisions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from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the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writer.</a:t>
            </a:r>
            <a:endParaRPr sz="1100">
              <a:latin typeface="Calibri"/>
              <a:cs typeface="Calibri"/>
            </a:endParaRPr>
          </a:p>
          <a:p>
            <a:pPr marL="12700" marR="622935">
              <a:lnSpc>
                <a:spcPct val="170000"/>
              </a:lnSpc>
              <a:spcBef>
                <a:spcPts val="10"/>
              </a:spcBef>
            </a:pPr>
            <a:r>
              <a:rPr dirty="0" sz="1100" b="1" i="1">
                <a:latin typeface="Calibri"/>
                <a:cs typeface="Calibri"/>
              </a:rPr>
              <a:t>We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implement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multi-</a:t>
            </a:r>
            <a:r>
              <a:rPr dirty="0" sz="1100" b="1" i="1">
                <a:latin typeface="Calibri"/>
                <a:cs typeface="Calibri"/>
              </a:rPr>
              <a:t>tiered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timeline,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including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7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deadline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settings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throughout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the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process. </a:t>
            </a:r>
            <a:r>
              <a:rPr dirty="0" sz="1100" b="1" i="1">
                <a:latin typeface="Calibri"/>
                <a:cs typeface="Calibri"/>
              </a:rPr>
              <a:t>Our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knowledgeable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and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friendly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support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manager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is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available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to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assist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spc="-20" b="1" i="1">
                <a:latin typeface="Calibri"/>
                <a:cs typeface="Calibri"/>
              </a:rPr>
              <a:t>you.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35"/>
              </a:spcBef>
            </a:pPr>
            <a:r>
              <a:rPr dirty="0" sz="1100" b="1" i="1">
                <a:latin typeface="Calibri"/>
                <a:cs typeface="Calibri"/>
              </a:rPr>
              <a:t>Learn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how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it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works.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90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b="1" i="1">
                <a:latin typeface="Calibri"/>
                <a:cs typeface="Calibri"/>
              </a:rPr>
              <a:t>Why</a:t>
            </a:r>
            <a:r>
              <a:rPr dirty="0" sz="1200" spc="-3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You'll</a:t>
            </a:r>
            <a:r>
              <a:rPr dirty="0" sz="1200" spc="-2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Love</a:t>
            </a:r>
            <a:r>
              <a:rPr dirty="0" sz="1200" spc="-35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Our</a:t>
            </a:r>
            <a:r>
              <a:rPr dirty="0" sz="1200" spc="-40" b="1" i="1">
                <a:latin typeface="Calibri"/>
                <a:cs typeface="Calibri"/>
              </a:rPr>
              <a:t> </a:t>
            </a:r>
            <a:r>
              <a:rPr dirty="0" sz="1200" b="1" i="1">
                <a:latin typeface="Calibri"/>
                <a:cs typeface="Calibri"/>
              </a:rPr>
              <a:t>Writing</a:t>
            </a:r>
            <a:r>
              <a:rPr dirty="0" sz="1200" spc="-35" b="1" i="1">
                <a:latin typeface="Calibri"/>
                <a:cs typeface="Calibri"/>
              </a:rPr>
              <a:t> </a:t>
            </a:r>
            <a:r>
              <a:rPr dirty="0" sz="1200" spc="-10" b="1" i="1">
                <a:latin typeface="Calibri"/>
                <a:cs typeface="Calibri"/>
              </a:rPr>
              <a:t>Services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0"/>
              </a:spcBef>
            </a:pPr>
            <a:endParaRPr sz="1200">
              <a:latin typeface="Calibri"/>
              <a:cs typeface="Calibri"/>
            </a:endParaRPr>
          </a:p>
          <a:p>
            <a:pPr marL="12700" marR="34925">
              <a:lnSpc>
                <a:spcPct val="109800"/>
              </a:lnSpc>
            </a:pPr>
            <a:r>
              <a:rPr dirty="0" sz="1100" b="1" i="1">
                <a:latin typeface="Calibri"/>
                <a:cs typeface="Calibri"/>
              </a:rPr>
              <a:t>Quality</a:t>
            </a:r>
            <a:r>
              <a:rPr dirty="0" sz="1100" spc="-4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is</a:t>
            </a:r>
            <a:r>
              <a:rPr dirty="0" sz="1100" spc="-3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our</a:t>
            </a:r>
            <a:r>
              <a:rPr dirty="0" sz="1100" spc="-3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top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priority.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Since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2005,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Personal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Writer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has</a:t>
            </a:r>
            <a:r>
              <a:rPr dirty="0" sz="1100" spc="-3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been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providing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customized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writing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services. </a:t>
            </a:r>
            <a:r>
              <a:rPr dirty="0" sz="1100" b="1" i="1">
                <a:latin typeface="Calibri"/>
                <a:cs typeface="Calibri"/>
              </a:rPr>
              <a:t>During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this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time,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we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have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been</a:t>
            </a:r>
            <a:r>
              <a:rPr dirty="0" sz="1100" spc="-10" b="1" i="1">
                <a:latin typeface="Calibri"/>
                <a:cs typeface="Calibri"/>
              </a:rPr>
              <a:t> committed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to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setting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high-quality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standards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and building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highly </a:t>
            </a:r>
            <a:r>
              <a:rPr dirty="0" sz="1100" b="1" i="1">
                <a:latin typeface="Calibri"/>
                <a:cs typeface="Calibri"/>
              </a:rPr>
              <a:t>skilled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team</a:t>
            </a:r>
            <a:r>
              <a:rPr dirty="0" sz="1100" spc="-3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of</a:t>
            </a:r>
            <a:r>
              <a:rPr dirty="0" sz="1100" spc="-3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experts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with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extensive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writing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experience.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Our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company</a:t>
            </a:r>
            <a:r>
              <a:rPr dirty="0" sz="1100" spc="-3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consistently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adheres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to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spc="-50" b="1" i="1">
                <a:latin typeface="Calibri"/>
                <a:cs typeface="Calibri"/>
              </a:rPr>
              <a:t>a</a:t>
            </a:r>
            <a:r>
              <a:rPr dirty="0" sz="1100" b="1" i="1">
                <a:latin typeface="Calibri"/>
                <a:cs typeface="Calibri"/>
              </a:rPr>
              <a:t> rigorous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selection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process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for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writers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and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strict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evaluation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policy,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implementing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multi-</a:t>
            </a:r>
            <a:r>
              <a:rPr dirty="0" sz="1100" b="1" i="1">
                <a:latin typeface="Calibri"/>
                <a:cs typeface="Calibri"/>
              </a:rPr>
              <a:t>level</a:t>
            </a:r>
            <a:r>
              <a:rPr dirty="0" sz="1100" spc="-10" b="1" i="1">
                <a:latin typeface="Calibri"/>
                <a:cs typeface="Calibri"/>
              </a:rPr>
              <a:t> review</a:t>
            </a:r>
            <a:r>
              <a:rPr dirty="0" sz="1100" spc="50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for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each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paper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to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avoid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substandard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service.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4057014"/>
            <a:ext cx="5885815" cy="28276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 i="1">
                <a:latin typeface="Calibri"/>
                <a:cs typeface="Calibri"/>
              </a:rPr>
              <a:t>You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won't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pay</a:t>
            </a:r>
            <a:r>
              <a:rPr dirty="0" sz="1100" spc="-20" b="1" i="1">
                <a:latin typeface="Calibri"/>
                <a:cs typeface="Calibri"/>
              </a:rPr>
              <a:t> more.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0"/>
              </a:spcBef>
            </a:pP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09800"/>
              </a:lnSpc>
            </a:pPr>
            <a:r>
              <a:rPr dirty="0" sz="1100" b="1" i="1">
                <a:latin typeface="Calibri"/>
                <a:cs typeface="Calibri"/>
              </a:rPr>
              <a:t>We've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created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highly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flexible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pricing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system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that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allows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our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clients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to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choose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from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wide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range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spc="-25" b="1" i="1">
                <a:latin typeface="Calibri"/>
                <a:cs typeface="Calibri"/>
              </a:rPr>
              <a:t>of </a:t>
            </a:r>
            <a:r>
              <a:rPr dirty="0" sz="1100" b="1" i="1">
                <a:latin typeface="Calibri"/>
                <a:cs typeface="Calibri"/>
              </a:rPr>
              <a:t>features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and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pay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only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for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the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services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they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truly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need.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Significant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price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differences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exist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depending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spc="-25" b="1" i="1">
                <a:latin typeface="Calibri"/>
                <a:cs typeface="Calibri"/>
              </a:rPr>
              <a:t>on </a:t>
            </a:r>
            <a:r>
              <a:rPr dirty="0" sz="1100" b="1" i="1">
                <a:latin typeface="Calibri"/>
                <a:cs typeface="Calibri"/>
              </a:rPr>
              <a:t>the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discipline,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expertise,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academic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level,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and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even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the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type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of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paper,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allowing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you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to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select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what</a:t>
            </a:r>
            <a:r>
              <a:rPr dirty="0" sz="1100" spc="-25" b="1" i="1">
                <a:latin typeface="Calibri"/>
                <a:cs typeface="Calibri"/>
              </a:rPr>
              <a:t> you </a:t>
            </a:r>
            <a:r>
              <a:rPr dirty="0" sz="1100" b="1" i="1">
                <a:latin typeface="Calibri"/>
                <a:cs typeface="Calibri"/>
              </a:rPr>
              <a:t>should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pay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for.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This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strategy,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along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with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our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efficient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virtual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office,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enables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us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to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offer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prices</a:t>
            </a:r>
            <a:r>
              <a:rPr dirty="0" sz="1100" spc="-20" b="1" i="1">
                <a:latin typeface="Calibri"/>
                <a:cs typeface="Calibri"/>
              </a:rPr>
              <a:t> more </a:t>
            </a:r>
            <a:r>
              <a:rPr dirty="0" sz="1100" b="1" i="1">
                <a:latin typeface="Calibri"/>
                <a:cs typeface="Calibri"/>
              </a:rPr>
              <a:t>than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20%</a:t>
            </a:r>
            <a:r>
              <a:rPr dirty="0" sz="1100" spc="-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lower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than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our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competitors.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95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100" b="1" i="1">
                <a:latin typeface="Calibri"/>
                <a:cs typeface="Calibri"/>
              </a:rPr>
              <a:t>Our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customer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service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is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superb.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sz="1100">
              <a:latin typeface="Calibri"/>
              <a:cs typeface="Calibri"/>
            </a:endParaRPr>
          </a:p>
          <a:p>
            <a:pPr marL="12700" marR="295910">
              <a:lnSpc>
                <a:spcPct val="110000"/>
              </a:lnSpc>
            </a:pPr>
            <a:r>
              <a:rPr dirty="0" sz="1100" b="1" i="1">
                <a:latin typeface="Calibri"/>
                <a:cs typeface="Calibri"/>
              </a:rPr>
              <a:t>Our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experienced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and</a:t>
            </a:r>
            <a:r>
              <a:rPr dirty="0" sz="1100" spc="-1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technically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skilled</a:t>
            </a:r>
            <a:r>
              <a:rPr dirty="0" sz="1100" spc="-2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customer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service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team</a:t>
            </a:r>
            <a:r>
              <a:rPr dirty="0" sz="1100" spc="-3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will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address</a:t>
            </a:r>
            <a:r>
              <a:rPr dirty="0" sz="1100" spc="-15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all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your</a:t>
            </a:r>
            <a:r>
              <a:rPr dirty="0" sz="1100" spc="-20" b="1" i="1">
                <a:latin typeface="Calibri"/>
                <a:cs typeface="Calibri"/>
              </a:rPr>
              <a:t> </a:t>
            </a:r>
            <a:r>
              <a:rPr dirty="0" sz="1100" b="1" i="1">
                <a:latin typeface="Calibri"/>
                <a:cs typeface="Calibri"/>
              </a:rPr>
              <a:t>concerns</a:t>
            </a:r>
            <a:r>
              <a:rPr dirty="0" sz="1100" spc="-35" b="1" i="1">
                <a:latin typeface="Calibri"/>
                <a:cs typeface="Calibri"/>
              </a:rPr>
              <a:t> </a:t>
            </a:r>
            <a:r>
              <a:rPr dirty="0" sz="1100" spc="-25" b="1" i="1">
                <a:latin typeface="Calibri"/>
                <a:cs typeface="Calibri"/>
              </a:rPr>
              <a:t>and </a:t>
            </a:r>
            <a:r>
              <a:rPr dirty="0" sz="1100" b="1" i="1">
                <a:latin typeface="Calibri"/>
                <a:cs typeface="Calibri"/>
              </a:rPr>
              <a:t>questions</a:t>
            </a:r>
            <a:r>
              <a:rPr dirty="0" sz="1100" spc="-35" b="1" i="1">
                <a:latin typeface="Calibri"/>
                <a:cs typeface="Calibri"/>
              </a:rPr>
              <a:t> </a:t>
            </a:r>
            <a:r>
              <a:rPr dirty="0" sz="1100" spc="-10" b="1" i="1">
                <a:latin typeface="Calibri"/>
                <a:cs typeface="Calibri"/>
              </a:rPr>
              <a:t>immediately.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67000" y="914400"/>
            <a:ext cx="2438400" cy="304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Abdullah</dc:creator>
  <dcterms:created xsi:type="dcterms:W3CDTF">2026-07-10T13:14:35Z</dcterms:created>
  <dcterms:modified xsi:type="dcterms:W3CDTF">2026-07-10T13:14:35Z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2026-07-06T00:00:00Z</vt:filetime>
  </property>
  <property fmtid="{D5CDD505-2E9C-101B-9397-08002B2CF9AE}" pid="4" name="Creator">
    <vt:lpwstr>Microsoft® Word 2010</vt:lpwstr>
  </property>
  <property fmtid="{D5CDD505-2E9C-101B-9397-08002B2CF9AE}" pid="5" name="LastSaved">
    <vt:filetime>2026-07-10T00:00:00Z</vt:filetime>
  </property>
  <property fmtid="{D5CDD505-2E9C-101B-9397-08002B2CF9AE}" pid="6" name="Producer">
    <vt:lpwstr>Microsoft® Word 2010</vt:lpwstr>
  </property>
</Properties>
</file>